
<file path=[Content_Types].xml><?xml version="1.0" encoding="utf-8"?>
<Types xmlns="http://schemas.openxmlformats.org/package/2006/content-types"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svg" ContentType="image/svg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6"/>
  </p:notesMasterIdLst>
  <p:handoutMasterIdLst>
    <p:handoutMasterId r:id="rId7"/>
  </p:handoutMasterIdLst>
  <p:sldIdLst>
    <p:sldId id="486" r:id="rId2"/>
    <p:sldId id="487" r:id="rId3"/>
    <p:sldId id="489" r:id="rId4"/>
    <p:sldId id="490" r:id="rId5"/>
  </p:sldIdLst>
  <p:sldSz cx="13439775" cy="7559675"/>
  <p:notesSz cx="6858000" cy="9947275"/>
  <p:embeddedFontLst>
    <p:embeddedFont>
      <p:font typeface="Montserrat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348" autoAdjust="0"/>
    <p:restoredTop sz="95380" autoAdjust="0"/>
  </p:normalViewPr>
  <p:slideViewPr>
    <p:cSldViewPr>
      <p:cViewPr varScale="1">
        <p:scale>
          <a:sx n="83" d="100"/>
          <a:sy n="83" d="100"/>
        </p:scale>
        <p:origin x="-186" y="-90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pPr/>
              <a:t>27.03.2023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27.03.2023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="" xmlns:a16="http://schemas.microsoft.com/office/drawing/2014/main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="" xmlns:a16="http://schemas.microsoft.com/office/drawing/2014/main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xmlns="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xmlns="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xmlns="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xmlns="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xmlns="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8172</TotalTime>
  <Words>807</Words>
  <Application>Microsoft Office PowerPoint</Application>
  <PresentationFormat>Произвольный</PresentationFormat>
  <Paragraphs>111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Montserrat</vt:lpstr>
      <vt:lpstr>Calibri</vt:lpstr>
      <vt:lpstr>Roboto</vt:lpstr>
      <vt:lpstr>10_Office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Евгения</cp:lastModifiedBy>
  <cp:revision>461</cp:revision>
  <cp:lastPrinted>2022-05-06T07:48:22Z</cp:lastPrinted>
  <dcterms:created xsi:type="dcterms:W3CDTF">2006-08-16T00:00:00Z</dcterms:created>
  <dcterms:modified xsi:type="dcterms:W3CDTF">2023-03-27T00:44:25Z</dcterms:modified>
  <dc:identifier>DAEwuR-fI4k</dc:identifier>
</cp:coreProperties>
</file>